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6"/>
  </p:notesMasterIdLst>
  <p:sldIdLst>
    <p:sldId id="257" r:id="rId2"/>
    <p:sldId id="573" r:id="rId3"/>
    <p:sldId id="572" r:id="rId4"/>
    <p:sldId id="576" r:id="rId5"/>
    <p:sldId id="577" r:id="rId6"/>
    <p:sldId id="578" r:id="rId7"/>
    <p:sldId id="579" r:id="rId8"/>
    <p:sldId id="580" r:id="rId9"/>
    <p:sldId id="581" r:id="rId10"/>
    <p:sldId id="590" r:id="rId11"/>
    <p:sldId id="591" r:id="rId12"/>
    <p:sldId id="582" r:id="rId13"/>
    <p:sldId id="583" r:id="rId14"/>
    <p:sldId id="584" r:id="rId15"/>
    <p:sldId id="585" r:id="rId16"/>
    <p:sldId id="588" r:id="rId17"/>
    <p:sldId id="589" r:id="rId18"/>
    <p:sldId id="586" r:id="rId19"/>
    <p:sldId id="587" r:id="rId20"/>
    <p:sldId id="592" r:id="rId21"/>
    <p:sldId id="593" r:id="rId22"/>
    <p:sldId id="594" r:id="rId23"/>
    <p:sldId id="595" r:id="rId24"/>
    <p:sldId id="596" r:id="rId25"/>
    <p:sldId id="597" r:id="rId26"/>
    <p:sldId id="475" r:id="rId27"/>
    <p:sldId id="547" r:id="rId28"/>
    <p:sldId id="548" r:id="rId29"/>
    <p:sldId id="549" r:id="rId30"/>
    <p:sldId id="550" r:id="rId31"/>
    <p:sldId id="553" r:id="rId32"/>
    <p:sldId id="554" r:id="rId33"/>
    <p:sldId id="570" r:id="rId34"/>
    <p:sldId id="571" r:id="rId35"/>
    <p:sldId id="555" r:id="rId36"/>
    <p:sldId id="556" r:id="rId37"/>
    <p:sldId id="560" r:id="rId38"/>
    <p:sldId id="563" r:id="rId39"/>
    <p:sldId id="561" r:id="rId40"/>
    <p:sldId id="562" r:id="rId41"/>
    <p:sldId id="551" r:id="rId42"/>
    <p:sldId id="552" r:id="rId43"/>
    <p:sldId id="566" r:id="rId44"/>
    <p:sldId id="567" r:id="rId45"/>
    <p:sldId id="568" r:id="rId46"/>
    <p:sldId id="569" r:id="rId47"/>
    <p:sldId id="564" r:id="rId48"/>
    <p:sldId id="565" r:id="rId49"/>
    <p:sldId id="531" r:id="rId50"/>
    <p:sldId id="532" r:id="rId51"/>
    <p:sldId id="530" r:id="rId52"/>
    <p:sldId id="529" r:id="rId53"/>
    <p:sldId id="514" r:id="rId54"/>
    <p:sldId id="528" r:id="rId55"/>
    <p:sldId id="525" r:id="rId56"/>
    <p:sldId id="526" r:id="rId57"/>
    <p:sldId id="534" r:id="rId58"/>
    <p:sldId id="533" r:id="rId59"/>
    <p:sldId id="535" r:id="rId60"/>
    <p:sldId id="536" r:id="rId61"/>
    <p:sldId id="537" r:id="rId62"/>
    <p:sldId id="538" r:id="rId63"/>
    <p:sldId id="544" r:id="rId64"/>
    <p:sldId id="540" r:id="rId65"/>
    <p:sldId id="539" r:id="rId66"/>
    <p:sldId id="545" r:id="rId67"/>
    <p:sldId id="546" r:id="rId68"/>
    <p:sldId id="541" r:id="rId69"/>
    <p:sldId id="542" r:id="rId70"/>
    <p:sldId id="505" r:id="rId71"/>
    <p:sldId id="506" r:id="rId72"/>
    <p:sldId id="507" r:id="rId73"/>
    <p:sldId id="508" r:id="rId74"/>
    <p:sldId id="509" r:id="rId75"/>
    <p:sldId id="510" r:id="rId76"/>
    <p:sldId id="511" r:id="rId77"/>
    <p:sldId id="512" r:id="rId78"/>
    <p:sldId id="513" r:id="rId79"/>
    <p:sldId id="515" r:id="rId80"/>
    <p:sldId id="517" r:id="rId81"/>
    <p:sldId id="518" r:id="rId82"/>
    <p:sldId id="520" r:id="rId83"/>
    <p:sldId id="521" r:id="rId84"/>
    <p:sldId id="524" r:id="rId85"/>
    <p:sldId id="516" r:id="rId86"/>
    <p:sldId id="519" r:id="rId87"/>
    <p:sldId id="522" r:id="rId88"/>
    <p:sldId id="502" r:id="rId89"/>
    <p:sldId id="495" r:id="rId90"/>
    <p:sldId id="498" r:id="rId91"/>
    <p:sldId id="499" r:id="rId92"/>
    <p:sldId id="500" r:id="rId93"/>
    <p:sldId id="501" r:id="rId94"/>
    <p:sldId id="473" r:id="rId95"/>
    <p:sldId id="476" r:id="rId96"/>
    <p:sldId id="477" r:id="rId97"/>
    <p:sldId id="488" r:id="rId98"/>
    <p:sldId id="478" r:id="rId99"/>
    <p:sldId id="480" r:id="rId100"/>
    <p:sldId id="479" r:id="rId101"/>
    <p:sldId id="489" r:id="rId102"/>
    <p:sldId id="493" r:id="rId103"/>
    <p:sldId id="490" r:id="rId104"/>
    <p:sldId id="492" r:id="rId105"/>
    <p:sldId id="481" r:id="rId106"/>
    <p:sldId id="494" r:id="rId107"/>
    <p:sldId id="482" r:id="rId108"/>
    <p:sldId id="483" r:id="rId109"/>
    <p:sldId id="491" r:id="rId110"/>
    <p:sldId id="484" r:id="rId111"/>
    <p:sldId id="485" r:id="rId112"/>
    <p:sldId id="486" r:id="rId113"/>
    <p:sldId id="487" r:id="rId114"/>
    <p:sldId id="474" r:id="rId115"/>
    <p:sldId id="472" r:id="rId116"/>
    <p:sldId id="464" r:id="rId117"/>
    <p:sldId id="463" r:id="rId118"/>
    <p:sldId id="458" r:id="rId119"/>
    <p:sldId id="455" r:id="rId120"/>
    <p:sldId id="459" r:id="rId121"/>
    <p:sldId id="457" r:id="rId122"/>
    <p:sldId id="456" r:id="rId123"/>
    <p:sldId id="460" r:id="rId124"/>
    <p:sldId id="461" r:id="rId125"/>
    <p:sldId id="462" r:id="rId126"/>
    <p:sldId id="449" r:id="rId127"/>
    <p:sldId id="450" r:id="rId128"/>
    <p:sldId id="451" r:id="rId129"/>
    <p:sldId id="453" r:id="rId130"/>
    <p:sldId id="454" r:id="rId131"/>
    <p:sldId id="447" r:id="rId132"/>
    <p:sldId id="448" r:id="rId133"/>
    <p:sldId id="452" r:id="rId134"/>
    <p:sldId id="497" r:id="rId1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869" dt="2024-04-10T09:53:53.2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microsoft.com/office/2015/10/relationships/revisionInfo" Target="revisionInfo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4-10T09:53:53.225" v="4535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4-09T20:44:30.525" v="4248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9T20:53:44.510" v="4266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45:55.474" v="4252" actId="14826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9T20:46:45.267" v="4256" actId="1076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9T20:53:44.510" v="426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9T20:45:30.591" v="4251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modSp add mod ord">
        <pc:chgData name="Jha, Aryan Ritwajeet" userId="2aad577e-539b-449b-83a6-8d411f484b4d" providerId="ADAL" clId="{5C3DE4FC-7C02-45E8-A4E9-90D9E5AB7963}" dt="2024-04-10T00:35:57.930" v="427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0:41:49.075" v="4297" actId="14826"/>
        <pc:sldMkLst>
          <pc:docMk/>
          <pc:sldMk cId="3220396574" sldId="578"/>
        </pc:sldMkLst>
        <pc:picChg chg="mod">
          <ac:chgData name="Jha, Aryan Ritwajeet" userId="2aad577e-539b-449b-83a6-8d411f484b4d" providerId="ADAL" clId="{5C3DE4FC-7C02-45E8-A4E9-90D9E5AB7963}" dt="2024-04-10T00:41:42.517" v="4296" actId="14826"/>
          <ac:picMkLst>
            <pc:docMk/>
            <pc:sldMk cId="3220396574" sldId="57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0:41:36.832" v="4295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0:41:49.075" v="4297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2:34:15.576" v="4345" actId="478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mod">
          <ac:chgData name="Jha, Aryan Ritwajeet" userId="2aad577e-539b-449b-83a6-8d411f484b4d" providerId="ADAL" clId="{5C3DE4FC-7C02-45E8-A4E9-90D9E5AB7963}" dt="2024-04-10T00:41:28.444" v="4294" actId="14826"/>
          <ac:picMkLst>
            <pc:docMk/>
            <pc:sldMk cId="3116616448" sldId="57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0:40:42.347" v="4289" actId="14826"/>
          <ac:picMkLst>
            <pc:docMk/>
            <pc:sldMk cId="3116616448" sldId="57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0:41:09.675" v="4292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1630355672" sldId="580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2575697734" sldId="580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9:47:09.092" v="4495" actId="14826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9:47:30.262" v="4496" actId="14826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9:51:33.086" v="452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9:46:50.416" v="4494" actId="14826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793773949" sldId="581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1467229190" sldId="581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306813856" sldId="582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306813856" sldId="582"/>
            <ac:spMk id="16" creationId="{70155189-D96C-4527-B0EC-654B946BE615}"/>
          </ac:spMkLst>
        </pc:spChg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9:46:07.402" v="4492" actId="14826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9:45:51.350" v="4491" actId="14826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9:46:23.673" v="4493" actId="14826"/>
          <ac:picMkLst>
            <pc:docMk/>
            <pc:sldMk cId="1115535536" sldId="582"/>
            <ac:picMk id="11" creationId="{C0F44540-3CFB-6349-FD07-2CB799A31784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091727050" sldId="582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9:45:37.759" v="4490" actId="14826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9:45:11.713" v="4488" actId="14826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9:45:25.444" v="4489" actId="14826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1470011906" sldId="583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1470011906" sldId="583"/>
            <ac:spMk id="14" creationId="{70155189-D96C-4527-B0EC-654B946BE615}"/>
          </ac:spMkLst>
        </pc:sp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321079310" sldId="583"/>
        </pc:sldMkLst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631895902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9:50:33.960" v="4527" actId="1076"/>
          <ac:spMkLst>
            <pc:docMk/>
            <pc:sldMk cId="1184180365" sldId="590"/>
            <ac:spMk id="6" creationId="{4DF0F4BD-1F27-7231-ABF8-4E52120A1830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9:48:21.766" v="4497" actId="14826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9:48:55.019" v="4498" actId="14826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49:24.279" v="4499" actId="14826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50:16.346" v="4500" actId="14826"/>
          <ac:picMkLst>
            <pc:docMk/>
            <pc:sldMk cId="1184180365" sldId="590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115689603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3322109979" sldId="591"/>
        </pc:sldMkLst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950826796" sldId="591"/>
        </pc:sldMkLst>
      </pc:sldChg>
      <pc:sldChg chg="addSp modSp">
        <pc:chgData name="Jha, Aryan Ritwajeet" userId="2aad577e-539b-449b-83a6-8d411f484b4d" providerId="ADAL" clId="{5C3DE4FC-7C02-45E8-A4E9-90D9E5AB7963}" dt="2024-04-10T08:46:15.189" v="4442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">
        <pc:chgData name="Jha, Aryan Ritwajeet" userId="2aad577e-539b-449b-83a6-8d411f484b4d" providerId="ADAL" clId="{5C3DE4FC-7C02-45E8-A4E9-90D9E5AB7963}" dt="2024-04-10T08:46:16.961" v="4443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4-11T06:13:58.465" v="2393" actId="2696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815715894" sldId="572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64196560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8.png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7" Type="http://schemas.openxmlformats.org/officeDocument/2006/relationships/image" Target="../media/image460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9.png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3" Type="http://schemas.openxmlformats.org/officeDocument/2006/relationships/image" Target="../media/image469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5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8.png"/><Relationship Id="rId5" Type="http://schemas.openxmlformats.org/officeDocument/2006/relationships/image" Target="../media/image477.png"/><Relationship Id="rId4" Type="http://schemas.openxmlformats.org/officeDocument/2006/relationships/image" Target="../media/image4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3" Type="http://schemas.openxmlformats.org/officeDocument/2006/relationships/image" Target="../media/image480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3.png"/><Relationship Id="rId5" Type="http://schemas.openxmlformats.org/officeDocument/2006/relationships/image" Target="../media/image482.png"/><Relationship Id="rId4" Type="http://schemas.openxmlformats.org/officeDocument/2006/relationships/image" Target="../media/image481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6.png"/><Relationship Id="rId7" Type="http://schemas.openxmlformats.org/officeDocument/2006/relationships/image" Target="../media/image490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5" Type="http://schemas.openxmlformats.org/officeDocument/2006/relationships/image" Target="../media/image495.png"/><Relationship Id="rId4" Type="http://schemas.openxmlformats.org/officeDocument/2006/relationships/image" Target="../media/image49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7" Type="http://schemas.openxmlformats.org/officeDocument/2006/relationships/image" Target="../media/image503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5" Type="http://schemas.openxmlformats.org/officeDocument/2006/relationships/image" Target="../media/image501.png"/><Relationship Id="rId4" Type="http://schemas.openxmlformats.org/officeDocument/2006/relationships/image" Target="../media/image50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7" Type="http://schemas.openxmlformats.org/officeDocument/2006/relationships/image" Target="../media/image509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8.png"/><Relationship Id="rId5" Type="http://schemas.openxmlformats.org/officeDocument/2006/relationships/image" Target="../media/image507.png"/><Relationship Id="rId4" Type="http://schemas.openxmlformats.org/officeDocument/2006/relationships/image" Target="../media/image50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51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1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7" Type="http://schemas.openxmlformats.org/officeDocument/2006/relationships/image" Target="../media/image521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523.png"/><Relationship Id="rId7" Type="http://schemas.openxmlformats.org/officeDocument/2006/relationships/image" Target="../media/image527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5" Type="http://schemas.openxmlformats.org/officeDocument/2006/relationships/image" Target="../media/image525.png"/><Relationship Id="rId4" Type="http://schemas.openxmlformats.org/officeDocument/2006/relationships/image" Target="../media/image524.png"/><Relationship Id="rId9" Type="http://schemas.openxmlformats.org/officeDocument/2006/relationships/image" Target="../media/image52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png"/><Relationship Id="rId3" Type="http://schemas.openxmlformats.org/officeDocument/2006/relationships/image" Target="../media/image531.png"/><Relationship Id="rId7" Type="http://schemas.openxmlformats.org/officeDocument/2006/relationships/image" Target="../media/image535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4.png"/><Relationship Id="rId5" Type="http://schemas.openxmlformats.org/officeDocument/2006/relationships/image" Target="../media/image533.png"/><Relationship Id="rId4" Type="http://schemas.openxmlformats.org/officeDocument/2006/relationships/image" Target="../media/image53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9.png"/><Relationship Id="rId5" Type="http://schemas.openxmlformats.org/officeDocument/2006/relationships/image" Target="../media/image538.png"/><Relationship Id="rId4" Type="http://schemas.openxmlformats.org/officeDocument/2006/relationships/image" Target="../media/image4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7" Type="http://schemas.openxmlformats.org/officeDocument/2006/relationships/image" Target="../media/image545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4.png"/><Relationship Id="rId5" Type="http://schemas.openxmlformats.org/officeDocument/2006/relationships/image" Target="../media/image543.png"/><Relationship Id="rId4" Type="http://schemas.openxmlformats.org/officeDocument/2006/relationships/image" Target="../media/image480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1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1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8.png"/><Relationship Id="rId7" Type="http://schemas.openxmlformats.org/officeDocument/2006/relationships/image" Target="../media/image18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10" Type="http://schemas.openxmlformats.org/officeDocument/2006/relationships/image" Target="../media/image194.png"/><Relationship Id="rId4" Type="http://schemas.openxmlformats.org/officeDocument/2006/relationships/image" Target="../media/image189.png"/><Relationship Id="rId9" Type="http://schemas.openxmlformats.org/officeDocument/2006/relationships/image" Target="../media/image1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11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17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211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17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11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17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11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17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7" Type="http://schemas.openxmlformats.org/officeDocument/2006/relationships/image" Target="../media/image21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image" Target="../media/image217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211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7" Type="http://schemas.openxmlformats.org/officeDocument/2006/relationships/image" Target="../media/image217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gi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5" Type="http://schemas.openxmlformats.org/officeDocument/2006/relationships/image" Target="../media/image388.png"/><Relationship Id="rId4" Type="http://schemas.openxmlformats.org/officeDocument/2006/relationships/image" Target="../media/image39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F4BD-1F27-7231-ABF8-4E52120A1830}"/>
              </a:ext>
            </a:extLst>
          </p:cNvPr>
          <p:cNvSpPr txBox="1"/>
          <p:nvPr/>
        </p:nvSpPr>
        <p:spPr>
          <a:xfrm>
            <a:off x="8988725" y="51129"/>
            <a:ext cx="17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1, 5, 6, 8 in COPF values</a:t>
            </a:r>
          </a:p>
        </p:txBody>
      </p:sp>
    </p:spTree>
    <p:extLst>
      <p:ext uri="{BB962C8B-B14F-4D97-AF65-F5344CB8AC3E}">
        <p14:creationId xmlns:p14="http://schemas.microsoft.com/office/powerpoint/2010/main" val="31156896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2679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270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1632135-5995-00DE-3363-0898F7AF7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4A3D7D0-7F24-41F6-E72A-80D48B21D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7931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5506"/>
            <a:ext cx="4282553" cy="83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421833"/>
            <a:ext cx="5745182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58594"/>
            <a:ext cx="4639742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04" y="2094951"/>
            <a:ext cx="3128983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188" y="3530414"/>
            <a:ext cx="5729478" cy="2939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88946"/>
            <a:ext cx="4742831" cy="32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65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07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53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508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931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39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07658"/>
            <a:ext cx="3892759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34695"/>
            <a:ext cx="4282553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451" y="3644660"/>
            <a:ext cx="5563968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7118"/>
            <a:ext cx="4282553" cy="769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505068"/>
            <a:ext cx="5745182" cy="2804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8974" y="3358594"/>
            <a:ext cx="4781551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3556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739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6976</Words>
  <Application>Microsoft Office PowerPoint</Application>
  <PresentationFormat>Widescreen</PresentationFormat>
  <Paragraphs>520</Paragraphs>
  <Slides>134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41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Latest Slides End Here.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2024-04-11T06:23:35Z</dcterms:modified>
</cp:coreProperties>
</file>